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8" r:id="rId5"/>
    <p:sldId id="277" r:id="rId6"/>
    <p:sldId id="273" r:id="rId7"/>
    <p:sldId id="274" r:id="rId8"/>
    <p:sldId id="276" r:id="rId9"/>
    <p:sldId id="265" r:id="rId10"/>
    <p:sldId id="257" r:id="rId11"/>
    <p:sldId id="25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2" d="100"/>
          <a:sy n="82" d="100"/>
        </p:scale>
        <p:origin x="-1760" y="-112"/>
      </p:cViewPr>
      <p:guideLst>
        <p:guide orient="horz" pos="3274"/>
        <p:guide pos="302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4.png>
</file>

<file path=ppt/media/image19.png>
</file>

<file path=ppt/media/image2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85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93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61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45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571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6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48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82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08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37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71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0783"/>
            <a:ext cx="8229600" cy="926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68D76-9C90-614D-A496-CFF248C9D24F}" type="datetimeFigureOut">
              <a:rPr lang="en-US" smtClean="0"/>
              <a:t>1/11/15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843B6-C338-FE44-99DB-9F173382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185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NuSTAR</a:t>
            </a:r>
            <a:r>
              <a:rPr lang="en-US" dirty="0" smtClean="0"/>
              <a:t> / FOXSI update for </a:t>
            </a:r>
            <a:br>
              <a:rPr lang="en-US" dirty="0" smtClean="0"/>
            </a:br>
            <a:r>
              <a:rPr lang="en-US" dirty="0" smtClean="0"/>
              <a:t>2014 Dec 11 solar pointing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Lindsay and </a:t>
            </a:r>
            <a:r>
              <a:rPr lang="en-US" dirty="0" err="1" smtClean="0"/>
              <a:t>S</a:t>
            </a:r>
            <a:r>
              <a:rPr lang="en-US" dirty="0" err="1" smtClean="0"/>
              <a:t>äm</a:t>
            </a:r>
            <a:endParaRPr lang="en-US" dirty="0" smtClean="0"/>
          </a:p>
          <a:p>
            <a:r>
              <a:rPr lang="en-US" dirty="0" smtClean="0"/>
              <a:t>2014 Jan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220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046588" cy="828992"/>
          </a:xfrm>
        </p:spPr>
        <p:txBody>
          <a:bodyPr/>
          <a:lstStyle/>
          <a:p>
            <a:pPr algn="l"/>
            <a:r>
              <a:rPr lang="en-US" dirty="0" smtClean="0"/>
              <a:t>AR at SW limb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4869951" cy="502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331" y="228600"/>
            <a:ext cx="3222270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331" y="3429000"/>
            <a:ext cx="325108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57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633" y="228600"/>
            <a:ext cx="3251783" cy="320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887" y="3429000"/>
            <a:ext cx="3178529" cy="320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17638"/>
            <a:ext cx="4987594" cy="502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046588" cy="828992"/>
          </a:xfrm>
        </p:spPr>
        <p:txBody>
          <a:bodyPr/>
          <a:lstStyle/>
          <a:p>
            <a:pPr algn="l"/>
            <a:r>
              <a:rPr lang="en-US" dirty="0" smtClean="0"/>
              <a:t>Quiet Sun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67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Pointing plan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9692" y="1056112"/>
            <a:ext cx="3243494" cy="335857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Sequence (20-100 sec on each):</a:t>
            </a:r>
          </a:p>
          <a:p>
            <a:pPr lvl="1"/>
            <a:r>
              <a:rPr lang="en-US" dirty="0" smtClean="0"/>
              <a:t>AR1</a:t>
            </a:r>
          </a:p>
          <a:p>
            <a:pPr lvl="1"/>
            <a:r>
              <a:rPr lang="en-US" dirty="0" smtClean="0"/>
              <a:t>AR2</a:t>
            </a:r>
          </a:p>
          <a:p>
            <a:pPr lvl="1"/>
            <a:r>
              <a:rPr lang="en-US" dirty="0" smtClean="0"/>
              <a:t>AR3</a:t>
            </a:r>
          </a:p>
          <a:p>
            <a:pPr lvl="1"/>
            <a:r>
              <a:rPr lang="en-US" dirty="0" smtClean="0"/>
              <a:t>QS1</a:t>
            </a:r>
          </a:p>
          <a:p>
            <a:pPr lvl="1"/>
            <a:r>
              <a:rPr lang="en-US" dirty="0" smtClean="0"/>
              <a:t>QS1 </a:t>
            </a:r>
            <a:r>
              <a:rPr lang="en-US" dirty="0" smtClean="0"/>
              <a:t>(shutter </a:t>
            </a:r>
            <a:r>
              <a:rPr lang="en-US" dirty="0" smtClean="0"/>
              <a:t>in)</a:t>
            </a:r>
          </a:p>
          <a:p>
            <a:pPr lvl="1"/>
            <a:r>
              <a:rPr lang="en-US" dirty="0" smtClean="0"/>
              <a:t>AR1 (shutter in)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6918"/>
          <a:stretch/>
        </p:blipFill>
        <p:spPr>
          <a:xfrm>
            <a:off x="4966390" y="239588"/>
            <a:ext cx="3207607" cy="3171987"/>
          </a:xfrm>
          <a:prstGeom prst="rect">
            <a:avLst/>
          </a:prstGeom>
        </p:spPr>
      </p:pic>
      <p:pic>
        <p:nvPicPr>
          <p:cNvPr id="6" name="Picture 5" descr="tem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487" y="3315571"/>
            <a:ext cx="3713510" cy="3567524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89693" y="4747119"/>
            <a:ext cx="3477668" cy="139350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D6 has </a:t>
            </a:r>
            <a:r>
              <a:rPr lang="en-US" dirty="0" smtClean="0"/>
              <a:t>highest</a:t>
            </a:r>
            <a:r>
              <a:rPr lang="en-US" dirty="0" smtClean="0"/>
              <a:t> </a:t>
            </a:r>
            <a:r>
              <a:rPr lang="en-US" dirty="0" smtClean="0"/>
              <a:t>area (3 </a:t>
            </a:r>
            <a:r>
              <a:rPr lang="en-US" dirty="0" smtClean="0"/>
              <a:t>extra </a:t>
            </a:r>
            <a:r>
              <a:rPr lang="en-US" dirty="0" smtClean="0"/>
              <a:t>shells) and no </a:t>
            </a:r>
            <a:r>
              <a:rPr lang="en-US" dirty="0" smtClean="0"/>
              <a:t>shutter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32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xsi2_time_rhsi_goe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8" t="20797" r="14150" b="21368"/>
          <a:stretch/>
        </p:blipFill>
        <p:spPr>
          <a:xfrm>
            <a:off x="26693" y="1037746"/>
            <a:ext cx="5204930" cy="51541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RHESSI time profile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6225945"/>
            <a:ext cx="175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Microflares</a:t>
            </a:r>
            <a:endParaRPr lang="en-US" sz="2400" b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792966" y="5684666"/>
            <a:ext cx="418188" cy="6628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056360" y="5684666"/>
            <a:ext cx="1025844" cy="6628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em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290" y="1958556"/>
            <a:ext cx="3713510" cy="356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88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10167"/>
          <a:stretch/>
        </p:blipFill>
        <p:spPr>
          <a:xfrm>
            <a:off x="800100" y="825500"/>
            <a:ext cx="7723713" cy="533934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target: 2 active </a:t>
            </a:r>
            <a:r>
              <a:rPr lang="en-US" dirty="0" smtClean="0"/>
              <a:t>regions </a:t>
            </a:r>
            <a:r>
              <a:rPr lang="en-US" dirty="0" smtClean="0">
                <a:solidFill>
                  <a:srgbClr val="FF00FF"/>
                </a:solidFill>
              </a:rPr>
              <a:t>(log scale)</a:t>
            </a:r>
            <a:endParaRPr lang="en-US" dirty="0">
              <a:solidFill>
                <a:srgbClr val="FF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16800" y="3199704"/>
            <a:ext cx="149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Flare in progress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091418" y="3846035"/>
            <a:ext cx="438490" cy="9010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5777196" y="6011760"/>
            <a:ext cx="2261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5 Si detectors added together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23908" y="6288759"/>
            <a:ext cx="289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38.5 sec integration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276804" y="1177207"/>
            <a:ext cx="7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Det0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690519" y="1177207"/>
            <a:ext cx="7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Det1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091418" y="1187272"/>
            <a:ext cx="7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Det4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276804" y="4030701"/>
            <a:ext cx="7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Det5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799013" y="4039225"/>
            <a:ext cx="743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Det6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84340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Detector 6 alone, with AIA 94A</a:t>
            </a:r>
            <a:endParaRPr lang="en-US" dirty="0"/>
          </a:p>
        </p:txBody>
      </p:sp>
      <p:pic>
        <p:nvPicPr>
          <p:cNvPr id="4" name="Picture 3" descr="ar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1" y="1948248"/>
            <a:ext cx="4669536" cy="4224528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151417"/>
            <a:ext cx="8229600" cy="8438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Sources are lined up by </a:t>
            </a:r>
            <a:r>
              <a:rPr lang="en-US" sz="2800" dirty="0" smtClean="0"/>
              <a:t>eye for now.</a:t>
            </a:r>
            <a:endParaRPr lang="en-US" sz="2800" dirty="0" smtClean="0"/>
          </a:p>
          <a:p>
            <a:endParaRPr lang="en-US" dirty="0"/>
          </a:p>
        </p:txBody>
      </p:sp>
      <p:pic>
        <p:nvPicPr>
          <p:cNvPr id="6" name="Picture 5" descr="ar1-zoo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928" y="1942152"/>
            <a:ext cx="4767072" cy="423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94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00100"/>
            <a:ext cx="7735492" cy="5943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target: southwest limb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3908" y="6288759"/>
            <a:ext cx="289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35.2 sec integration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6365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1" y="749300"/>
            <a:ext cx="7825243" cy="5943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Fourth target: Quiet Sun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02300" y="6223000"/>
            <a:ext cx="331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 clear if this is single bounce.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3908" y="6288759"/>
            <a:ext cx="289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64.5 sec integration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7461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4029" t="43459" r="-1" b="10207"/>
          <a:stretch/>
        </p:blipFill>
        <p:spPr>
          <a:xfrm>
            <a:off x="756015" y="1492183"/>
            <a:ext cx="4042998" cy="402596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target: same as </a:t>
            </a:r>
            <a:r>
              <a:rPr lang="en-US" dirty="0" smtClean="0"/>
              <a:t>fir</a:t>
            </a:r>
            <a:r>
              <a:rPr lang="en-US" dirty="0" smtClean="0"/>
              <a:t>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00413" y="1385528"/>
            <a:ext cx="149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Now this guy’s flaring.</a:t>
            </a:r>
            <a:endParaRPr lang="en-US" dirty="0"/>
          </a:p>
        </p:txBody>
      </p:sp>
      <p:cxnSp>
        <p:nvCxnSpPr>
          <p:cNvPr id="5" name="Straight Arrow Connector 4"/>
          <p:cNvCxnSpPr>
            <a:stCxn id="4" idx="1"/>
          </p:cNvCxnSpPr>
          <p:nvPr/>
        </p:nvCxnSpPr>
        <p:spPr>
          <a:xfrm flipH="1">
            <a:off x="2525090" y="1708694"/>
            <a:ext cx="775323" cy="10579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013" y="2105242"/>
            <a:ext cx="3928063" cy="34129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908" y="6288759"/>
            <a:ext cx="2896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32.7 sec integration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83600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ustar_only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994"/>
          <a:stretch/>
        </p:blipFill>
        <p:spPr>
          <a:xfrm>
            <a:off x="5549874" y="4142155"/>
            <a:ext cx="3371287" cy="3134197"/>
          </a:xfrm>
          <a:prstGeom prst="rect">
            <a:avLst/>
          </a:prstGeom>
        </p:spPr>
      </p:pic>
      <p:pic>
        <p:nvPicPr>
          <p:cNvPr id="4" name="Picture 3" descr="foxsi2_aia_limb_flare_tim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65" t="26211" r="22177" b="25071"/>
          <a:stretch/>
        </p:blipFill>
        <p:spPr>
          <a:xfrm>
            <a:off x="2032001" y="693621"/>
            <a:ext cx="5001846" cy="33410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96584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Decaying limb flare and </a:t>
            </a:r>
            <a:r>
              <a:rPr lang="en-US" sz="2800" dirty="0" err="1" smtClean="0"/>
              <a:t>NuSTAR</a:t>
            </a:r>
            <a:r>
              <a:rPr lang="en-US" sz="2800" dirty="0" smtClean="0"/>
              <a:t>/FOXSI observations</a:t>
            </a:r>
            <a:endParaRPr lang="en-US" sz="2800" dirty="0"/>
          </a:p>
        </p:txBody>
      </p:sp>
      <p:pic>
        <p:nvPicPr>
          <p:cNvPr id="6" name="Picture 5" descr="aia_3images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" t="29914" r="5225" b="30200"/>
          <a:stretch/>
        </p:blipFill>
        <p:spPr>
          <a:xfrm>
            <a:off x="0" y="4034698"/>
            <a:ext cx="6681334" cy="231531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1318846" y="3282462"/>
            <a:ext cx="2354385" cy="85969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399692" y="3043742"/>
            <a:ext cx="1007055" cy="109841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5342839" y="3282462"/>
            <a:ext cx="322979" cy="85969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0"/>
          </p:cNvCxnSpPr>
          <p:nvPr/>
        </p:nvCxnSpPr>
        <p:spPr>
          <a:xfrm flipH="1" flipV="1">
            <a:off x="6382254" y="3434863"/>
            <a:ext cx="853264" cy="7072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769410" y="376517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NuSTAR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89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150</Words>
  <Application>Microsoft Macintosh PowerPoint</Application>
  <PresentationFormat>On-screen Show (4:3)</PresentationFormat>
  <Paragraphs>37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NuSTAR / FOXSI update for  2014 Dec 11 solar pointing</vt:lpstr>
      <vt:lpstr>Pointing plan</vt:lpstr>
      <vt:lpstr>RHESSI time profile</vt:lpstr>
      <vt:lpstr>First target: 2 active regions (log scale)</vt:lpstr>
      <vt:lpstr>Detector 6 alone, with AIA 94A</vt:lpstr>
      <vt:lpstr>Third target: southwest limb</vt:lpstr>
      <vt:lpstr>Fourth target: Quiet Sun</vt:lpstr>
      <vt:lpstr>Last target: same as first</vt:lpstr>
      <vt:lpstr>Decaying limb flare and NuSTAR/FOXSI observations</vt:lpstr>
      <vt:lpstr>AR at SW limb</vt:lpstr>
      <vt:lpstr>Quiet Sun region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NuSTAR / FOXSI update for  2014 Dec 11 solar pointing</dc:title>
  <dc:creator>Lindsay Glesener</dc:creator>
  <cp:lastModifiedBy>Lindsay Glesener</cp:lastModifiedBy>
  <cp:revision>7</cp:revision>
  <dcterms:created xsi:type="dcterms:W3CDTF">2015-01-12T01:09:21Z</dcterms:created>
  <dcterms:modified xsi:type="dcterms:W3CDTF">2015-01-12T03:39:41Z</dcterms:modified>
</cp:coreProperties>
</file>

<file path=docProps/thumbnail.jpeg>
</file>